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3C6F27-9674-86FB-C748-3995685A63F3}" v="17" dt="2024-09-27T06:09:38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60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486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64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2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19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834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54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22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75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78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71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8BA6D-B0D7-47E9-8260-553E96E1266C}" type="datetimeFigureOut">
              <a:rPr lang="nl-NL" smtClean="0"/>
              <a:t>26-9-2024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FB443-CE7C-447B-8E6A-C3746ABDA0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4485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8CFB9-6303-498C-A175-CE130B7300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Ethische Paragraaf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8EAF48-09D2-4C10-A60A-AE9F937166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3200" dirty="0"/>
              <a:t>bij het profielwerkstuk Deel II</a:t>
            </a:r>
          </a:p>
          <a:p>
            <a:endParaRPr lang="nl-NL" dirty="0"/>
          </a:p>
          <a:p>
            <a:r>
              <a:rPr lang="nl-NL" dirty="0"/>
              <a:t>Levensbeschouwing</a:t>
            </a:r>
          </a:p>
        </p:txBody>
      </p:sp>
    </p:spTree>
    <p:extLst>
      <p:ext uri="{BB962C8B-B14F-4D97-AF65-F5344CB8AC3E}">
        <p14:creationId xmlns:p14="http://schemas.microsoft.com/office/powerpoint/2010/main" val="71978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BA80E-B4FA-48A2-99A2-ABC589F7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moet ik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2419C5-47DB-40FC-951F-5D7BC5BF6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49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Beschrijving van het profielwerkstuk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Onderwerp, doel, onderzoeksvragen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Ethische vragen </a:t>
            </a:r>
            <a:r>
              <a:rPr lang="nl-NL" b="1" dirty="0"/>
              <a:t>DIT HEB JE EIND VORIG JAAR AL GEDAAN</a:t>
            </a:r>
            <a:endParaRPr lang="nl-NL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Waar zitten de ethische knelpunten in jullie PWS?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dirty="0"/>
              <a:t>Implicaties onderzoek: privacy, milieu-impact…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dirty="0"/>
              <a:t>Gevolgen resultaten voor personen, groepen, samenleving?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dirty="0"/>
              <a:t>Ethische richtlijnen/regelgeving?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Casus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Situatie, betrokkenen, waarden en ethische dilemma’s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8A167C6-F31E-4FB3-8059-34B534F2E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2845" y="14549"/>
            <a:ext cx="4469156" cy="279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18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50ACA-F68F-4155-A15B-4BB8C194C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moet ik doen? 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8076CD-DB5C-4F28-8D02-52B471F5D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0"/>
            <a:ext cx="10515600" cy="523782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nl-NL" dirty="0"/>
              <a:t>Analyse volgens utilisme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Gevolgen schematisch in kaart brengen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Conclusie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nl-NL" dirty="0"/>
          </a:p>
          <a:p>
            <a:pPr marL="514350" indent="-514350">
              <a:buFont typeface="+mj-lt"/>
              <a:buAutoNum type="arabicPeriod" startAt="5"/>
            </a:pPr>
            <a:r>
              <a:rPr lang="nl-NL" dirty="0"/>
              <a:t>Analyse volgens plichtethiek</a:t>
            </a:r>
          </a:p>
          <a:p>
            <a:pPr marL="514350" indent="-514350">
              <a:buFont typeface="+mj-lt"/>
              <a:buAutoNum type="arabicPeriod" startAt="5"/>
            </a:pPr>
            <a:endParaRPr lang="nl-NL" dirty="0"/>
          </a:p>
          <a:p>
            <a:pPr marL="514350" indent="-514350">
              <a:buFont typeface="+mj-lt"/>
              <a:buAutoNum type="arabicPeriod" startAt="5"/>
            </a:pPr>
            <a:r>
              <a:rPr lang="nl-NL" dirty="0"/>
              <a:t>Eigen ethische keuze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/>
              <a:t>Welke ethische visie gebruik je?</a:t>
            </a:r>
          </a:p>
          <a:p>
            <a:pPr marL="514350" indent="-514350">
              <a:buFont typeface="+mj-lt"/>
              <a:buAutoNum type="arabicPeriod" startAt="5"/>
            </a:pPr>
            <a:endParaRPr lang="nl-NL" dirty="0"/>
          </a:p>
          <a:p>
            <a:pPr marL="514350" indent="-514350">
              <a:buFont typeface="+mj-lt"/>
              <a:buAutoNum type="arabicPeriod" startAt="5"/>
            </a:pPr>
            <a:r>
              <a:rPr lang="nl-NL" dirty="0"/>
              <a:t>Reflectie op PWS</a:t>
            </a:r>
          </a:p>
          <a:p>
            <a:r>
              <a:rPr lang="nl-NL" dirty="0"/>
              <a:t>Let op: een perfect antwoord </a:t>
            </a:r>
            <a:r>
              <a:rPr lang="nl-NL" u="sng" dirty="0"/>
              <a:t>is onmogelijk</a:t>
            </a:r>
            <a:r>
              <a:rPr lang="nl-NL" dirty="0"/>
              <a:t>! Het gaat om </a:t>
            </a:r>
            <a:r>
              <a:rPr lang="nl-NL" u="sng" dirty="0"/>
              <a:t>inzicht </a:t>
            </a:r>
            <a:r>
              <a:rPr lang="nl-NL" dirty="0"/>
              <a:t>in de stof en aantonen dat je er over na kunt denken!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2CDB6C2-E1E7-896E-D4CC-D7C82306A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0" y="2298884"/>
            <a:ext cx="8449854" cy="355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56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373AC0-A91A-4D60-BE7D-7BCC1C424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vind ik dit?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02864F-9C6F-4AD3-9AA3-5F1AD092A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9"/>
            <a:ext cx="10515600" cy="4685514"/>
          </a:xfrm>
        </p:spPr>
        <p:txBody>
          <a:bodyPr>
            <a:normAutofit/>
          </a:bodyPr>
          <a:lstStyle/>
          <a:p>
            <a:r>
              <a:rPr lang="nl-NL" dirty="0"/>
              <a:t>Communicatie TBL </a:t>
            </a:r>
            <a:r>
              <a:rPr lang="nl-NL" dirty="0">
                <a:sym typeface="Wingdings" panose="05000000000000000000" pitchFamily="2" charset="2"/>
              </a:rPr>
              <a:t> Profielwerkstuk  Link naar </a:t>
            </a:r>
            <a:r>
              <a:rPr lang="nl-NL" dirty="0" err="1">
                <a:sym typeface="Wingdings" panose="05000000000000000000" pitchFamily="2" charset="2"/>
              </a:rPr>
              <a:t>WikiWijs</a:t>
            </a:r>
            <a:r>
              <a:rPr lang="nl-NL" dirty="0">
                <a:sym typeface="Wingdings" panose="05000000000000000000" pitchFamily="2" charset="2"/>
              </a:rPr>
              <a:t> Ethische Paragraaf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Boekje Ethiek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Opdracht en beoordelingsmodel/</a:t>
            </a:r>
            <a:r>
              <a:rPr lang="nl-NL" dirty="0" err="1">
                <a:sym typeface="Wingdings" panose="05000000000000000000" pitchFamily="2" charset="2"/>
              </a:rPr>
              <a:t>rubric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Deze </a:t>
            </a:r>
            <a:r>
              <a:rPr lang="nl-NL" dirty="0" err="1">
                <a:sym typeface="Wingdings" panose="05000000000000000000" pitchFamily="2" charset="2"/>
              </a:rPr>
              <a:t>powerpoint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521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62C0E-E1C1-4F93-BA10-D6AE73586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Ik snap er niks van!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DAA115-F431-49C9-8AA9-454FF3AB0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138" y="106532"/>
            <a:ext cx="5082862" cy="285911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516446-AA93-4116-99B1-0011AD116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endParaRPr lang="nl-NL" dirty="0"/>
          </a:p>
          <a:p>
            <a:r>
              <a:rPr lang="nl-NL" dirty="0"/>
              <a:t>Mevr. van der Heijden-</a:t>
            </a:r>
            <a:r>
              <a:rPr lang="nl-NL" dirty="0" err="1"/>
              <a:t>Draaijer</a:t>
            </a:r>
            <a:r>
              <a:rPr lang="nl-NL" dirty="0"/>
              <a:t>, </a:t>
            </a:r>
          </a:p>
          <a:p>
            <a:pPr marL="0" indent="0">
              <a:buNone/>
            </a:pPr>
            <a:r>
              <a:rPr lang="nl-NL" dirty="0"/>
              <a:t>   mevr. Hilderink en dhr. van der Meulen</a:t>
            </a:r>
          </a:p>
          <a:p>
            <a:endParaRPr lang="nl-NL" dirty="0"/>
          </a:p>
          <a:p>
            <a:r>
              <a:rPr lang="nl-NL" dirty="0"/>
              <a:t>Lokaal 1.22</a:t>
            </a:r>
          </a:p>
          <a:p>
            <a:pPr marL="0" indent="0">
              <a:buNone/>
            </a:pPr>
            <a:endParaRPr lang="nl-NL" dirty="0">
              <a:ea typeface="Calibri" panose="020F0502020204030204"/>
              <a:cs typeface="Calibri"/>
            </a:endParaRPr>
          </a:p>
          <a:p>
            <a:r>
              <a:rPr lang="nl-NL" dirty="0">
                <a:cs typeface="Calibri"/>
              </a:rPr>
              <a:t>(</a:t>
            </a:r>
            <a:r>
              <a:rPr lang="nl-NL" dirty="0" err="1">
                <a:cs typeface="Calibri"/>
              </a:rPr>
              <a:t>muv</a:t>
            </a:r>
            <a:r>
              <a:rPr lang="nl-NL" dirty="0">
                <a:cs typeface="Calibri"/>
              </a:rPr>
              <a:t> pauze: 10:00-10.20 &amp; 12.00-12.30 &amp; 14.10-14.30)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Stuur 1 iemand van je groepje!</a:t>
            </a:r>
          </a:p>
          <a:p>
            <a:endParaRPr lang="nl-NL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33788808-80DF-98BF-3067-50B9A29C3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244481"/>
              </p:ext>
            </p:extLst>
          </p:nvPr>
        </p:nvGraphicFramePr>
        <p:xfrm>
          <a:off x="9425071" y="3281413"/>
          <a:ext cx="2388152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88152">
                  <a:extLst>
                    <a:ext uri="{9D8B030D-6E8A-4147-A177-3AD203B41FA5}">
                      <a16:colId xmlns:a16="http://schemas.microsoft.com/office/drawing/2014/main" val="3675319600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  <a:effectLst/>
                        </a:rPr>
                        <a:t>vragenloket: 1.22</a:t>
                      </a:r>
                      <a:br>
                        <a:rPr lang="nl-NL" dirty="0">
                          <a:solidFill>
                            <a:srgbClr val="FFFFFF"/>
                          </a:solidFill>
                          <a:effectLst/>
                        </a:rPr>
                      </a:br>
                      <a:r>
                        <a:rPr lang="nl-NL" dirty="0">
                          <a:solidFill>
                            <a:schemeClr val="tx1"/>
                          </a:solidFill>
                          <a:effectLst/>
                        </a:rPr>
                        <a:t>werklokalen: 1.01, 1.05, 1.07, 1.09, 1.12, 1.13, 1.14, 1.15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1874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50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378A8A-DFB5-49AA-B080-161A9565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Inleveren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9EBB62-E61C-46BA-8B66-8ACFF687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u="sng" dirty="0"/>
              <a:t>Op papier</a:t>
            </a:r>
            <a:r>
              <a:rPr lang="nl-NL" dirty="0"/>
              <a:t>, </a:t>
            </a:r>
            <a:r>
              <a:rPr lang="nl-NL"/>
              <a:t>uiterlijk 16.15 </a:t>
            </a:r>
            <a:r>
              <a:rPr lang="nl-NL" dirty="0"/>
              <a:t>uur bij de balie. 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aan: </a:t>
            </a:r>
            <a:r>
              <a:rPr lang="nl-NL" u="sng" dirty="0"/>
              <a:t>voornaam, achternaam en stamklas</a:t>
            </a:r>
            <a:r>
              <a:rPr lang="nl-NL" dirty="0"/>
              <a:t> voorop</a:t>
            </a:r>
          </a:p>
          <a:p>
            <a:pPr marL="0" indent="0">
              <a:buNone/>
            </a:pPr>
            <a:r>
              <a:rPr lang="nl-NL" dirty="0"/>
              <a:t>het werkstuk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DC2344F-B02F-4FB9-8327-17209DD1F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091" y="2378690"/>
            <a:ext cx="3163910" cy="446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87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a8c849-e04a-473a-945f-db618e94453e" xsi:nil="true"/>
    <lcf76f155ced4ddcb4097134ff3c332f xmlns="265e490f-42c1-4584-9a55-d9e61dc9d5d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3E36296C7622458BA6EB9983F80420" ma:contentTypeVersion="14" ma:contentTypeDescription="Een nieuw document maken." ma:contentTypeScope="" ma:versionID="f931fa6c998f57bfd058f764d696abfd">
  <xsd:schema xmlns:xsd="http://www.w3.org/2001/XMLSchema" xmlns:xs="http://www.w3.org/2001/XMLSchema" xmlns:p="http://schemas.microsoft.com/office/2006/metadata/properties" xmlns:ns2="265e490f-42c1-4584-9a55-d9e61dc9d5d6" xmlns:ns3="a7a8c849-e04a-473a-945f-db618e94453e" targetNamespace="http://schemas.microsoft.com/office/2006/metadata/properties" ma:root="true" ma:fieldsID="0754b27d83495ffe5e4d82d1c0757984" ns2:_="" ns3:_="">
    <xsd:import namespace="265e490f-42c1-4584-9a55-d9e61dc9d5d6"/>
    <xsd:import namespace="a7a8c849-e04a-473a-945f-db618e9445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5e490f-42c1-4584-9a55-d9e61dc9d5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11bbe85b-3fab-419a-a9b6-de03db0cb1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8c849-e04a-473a-945f-db618e9445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887bd8b-82fd-46b8-97d9-573a5d6db6f7}" ma:internalName="TaxCatchAll" ma:showField="CatchAllData" ma:web="a7a8c849-e04a-473a-945f-db618e9445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AB95FD-6C4B-477D-A49E-7E4E3BD836FC}">
  <ds:schemaRefs>
    <ds:schemaRef ds:uri="http://schemas.microsoft.com/office/2006/metadata/properties"/>
    <ds:schemaRef ds:uri="http://schemas.microsoft.com/office/infopath/2007/PartnerControls"/>
    <ds:schemaRef ds:uri="a7a8c849-e04a-473a-945f-db618e94453e"/>
    <ds:schemaRef ds:uri="265e490f-42c1-4584-9a55-d9e61dc9d5d6"/>
  </ds:schemaRefs>
</ds:datastoreItem>
</file>

<file path=customXml/itemProps2.xml><?xml version="1.0" encoding="utf-8"?>
<ds:datastoreItem xmlns:ds="http://schemas.openxmlformats.org/officeDocument/2006/customXml" ds:itemID="{68B71537-8C17-4398-81EA-B0D752299F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27FB80-AA1C-4AC9-BBB6-69E8D5DECE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5e490f-42c1-4584-9a55-d9e61dc9d5d6"/>
    <ds:schemaRef ds:uri="a7a8c849-e04a-473a-945f-db618e944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214</Words>
  <Application>Microsoft Office PowerPoint</Application>
  <PresentationFormat>Breedbeeld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 Theme</vt:lpstr>
      <vt:lpstr>Ethische Paragraaf</vt:lpstr>
      <vt:lpstr>Wat moet ik doen?</vt:lpstr>
      <vt:lpstr>Wat moet ik doen? vervolg</vt:lpstr>
      <vt:lpstr>Waar vind ik dit?</vt:lpstr>
      <vt:lpstr>Ik snap er niks van!</vt:lpstr>
      <vt:lpstr>Inleveren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Ethische Analyse</dc:title>
  <dc:creator>Meulen, J (Joost) van der</dc:creator>
  <cp:lastModifiedBy>Meulen, J. (Joost) van der</cp:lastModifiedBy>
  <cp:revision>13</cp:revision>
  <dcterms:created xsi:type="dcterms:W3CDTF">2018-06-26T09:37:11Z</dcterms:created>
  <dcterms:modified xsi:type="dcterms:W3CDTF">2024-09-27T06:10:06Z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0x010100C53E36296C7622458BA6EB9983F80420</vt:lpwstr>
  </property>
  <property fmtid="{D5CDD505-2E9C-101B-9397-08002B2CF9AE}" pid="3" name="MediaServiceImageTags">
    <vt:lpwstr/>
  </property>
</Properties>
</file>